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6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embeddedFontLst>
    <p:embeddedFont>
      <p:font typeface="Oswald Regular" panose="020B0604020202020204" charset="-18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r9EbcLqueKUG9ub12bHSECWh8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Saly" initials="ES" lastIdx="3" clrIdx="0">
    <p:extLst>
      <p:ext uri="{19B8F6BF-5375-455C-9EA6-DF929625EA0E}">
        <p15:presenceInfo xmlns:p15="http://schemas.microsoft.com/office/powerpoint/2012/main" userId="ab85008505057003" providerId="Windows Live"/>
      </p:ext>
    </p:extLst>
  </p:cmAuthor>
  <p:cmAuthor id="2" name="Katalin Pasztor" initials="KP" lastIdx="2" clrIdx="1">
    <p:extLst>
      <p:ext uri="{19B8F6BF-5375-455C-9EA6-DF929625EA0E}">
        <p15:presenceInfo xmlns:p15="http://schemas.microsoft.com/office/powerpoint/2012/main" userId="5ecf9f2aa45489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78b215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78b215e3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b78b215e3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1047750" ty="1041400" sx="100000" sy="100000" flip="none" algn="tl"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1933583" cy="17592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MŰANYAGSZENNYEZÉS –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A MŰANYAG, MINT VESZÉLYFORRÁS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1759225"/>
            <a:ext cx="1504800" cy="5098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687200" y="1759225"/>
            <a:ext cx="1504800" cy="5098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504" y="0"/>
            <a:ext cx="9884325" cy="66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095469" y="-1"/>
            <a:ext cx="4227968" cy="38024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hu-HU" sz="1000" b="1" dirty="0" smtClean="0"/>
          </a:p>
          <a:p>
            <a:r>
              <a:rPr lang="hu-HU" sz="2400" b="1" dirty="0" smtClean="0"/>
              <a:t>Ha elkezdünk gondolkozni a napi döntéseink következményeiről, etikusabb döntéseket fogunk hozni. Életünk </a:t>
            </a:r>
            <a:r>
              <a:rPr lang="hu-HU" sz="2400" b="1" smtClean="0"/>
              <a:t>minden napjára </a:t>
            </a:r>
            <a:r>
              <a:rPr lang="hu-HU" sz="2400" b="1" dirty="0" smtClean="0"/>
              <a:t>hatással vagyunk, és a döntéseinken múlik, hogy milyennel.</a:t>
            </a:r>
          </a:p>
          <a:p>
            <a:endParaRPr lang="hu-HU" sz="1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14312"/>
            <a:ext cx="11430000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56" y="477078"/>
            <a:ext cx="11867322" cy="593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86" y="119270"/>
            <a:ext cx="12129714" cy="673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930975" y="573899"/>
            <a:ext cx="10661700" cy="4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12000">
                <a:latin typeface="Oswald Regular"/>
                <a:ea typeface="Oswald Regular"/>
                <a:cs typeface="Oswald Regular"/>
                <a:sym typeface="Oswald Regular"/>
              </a:rPr>
              <a:t>Mi a probléma a műanyaggal?</a:t>
            </a:r>
            <a:endParaRPr sz="120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P is for Plastic: Positivity - Less Plastic"/>
          <p:cNvPicPr preferRelativeResize="0"/>
          <p:nvPr/>
        </p:nvPicPr>
        <p:blipFill rotWithShape="1">
          <a:blip r:embed="rId3">
            <a:alphaModFix/>
          </a:blip>
          <a:srcRect l="20521" t="16771" r="11593" b="17826"/>
          <a:stretch/>
        </p:blipFill>
        <p:spPr>
          <a:xfrm>
            <a:off x="490164" y="209250"/>
            <a:ext cx="4206241" cy="303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 descr="Plastic is Not The Problem, It's How We Use It - Reasons Why Plastic is  Amazing | The Green Hub"/>
          <p:cNvPicPr preferRelativeResize="0"/>
          <p:nvPr/>
        </p:nvPicPr>
        <p:blipFill rotWithShape="1">
          <a:blip r:embed="rId4">
            <a:alphaModFix/>
          </a:blip>
          <a:srcRect l="20188" t="13312" r="22164" b="708"/>
          <a:stretch/>
        </p:blipFill>
        <p:spPr>
          <a:xfrm>
            <a:off x="8299269" y="3305570"/>
            <a:ext cx="3361509" cy="33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descr="5 tisztítószer, amit otthon is elkészíthetsz - PROAKTIVdirekt Életmód  magazin és híre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540" y="3698048"/>
            <a:ext cx="3798117" cy="273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Milyen a jó fogkefe? - A fogorvos válaszol"/>
          <p:cNvPicPr preferRelativeResize="0"/>
          <p:nvPr/>
        </p:nvPicPr>
        <p:blipFill rotWithShape="1">
          <a:blip r:embed="rId6">
            <a:alphaModFix/>
          </a:blip>
          <a:srcRect l="15614" t="5552" r="18335" b="376"/>
          <a:stretch/>
        </p:blipFill>
        <p:spPr>
          <a:xfrm>
            <a:off x="8011885" y="209250"/>
            <a:ext cx="3762103" cy="280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 descr="Fisher Price Power Wheels - | Kids toys, Toys, Plastic toy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 descr="Fisher Price Power Wheels - | Kids toys, Toys, Plastic toys"/>
          <p:cNvSpPr/>
          <p:nvPr/>
        </p:nvSpPr>
        <p:spPr>
          <a:xfrm>
            <a:off x="367553" y="7937"/>
            <a:ext cx="24522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 descr="Oxford County &gt; Services for You &gt; Waste Management &gt; Special Recycl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6453" y="4247652"/>
            <a:ext cx="3902850" cy="261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Tires are plastic products. Reused as grass mats for football fields it is a disaster to the environ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53452" y="468653"/>
            <a:ext cx="4395822" cy="2925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691" y="156754"/>
            <a:ext cx="7012591" cy="661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781" y="18476"/>
            <a:ext cx="10009043" cy="681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78b215e3e_0_0"/>
          <p:cNvSpPr txBox="1">
            <a:spLocks noGrp="1"/>
          </p:cNvSpPr>
          <p:nvPr>
            <p:ph type="title"/>
          </p:nvPr>
        </p:nvSpPr>
        <p:spPr>
          <a:xfrm>
            <a:off x="838200" y="765208"/>
            <a:ext cx="10515600" cy="480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latin typeface="Oswald Regular"/>
                <a:ea typeface="Oswald Regular"/>
                <a:cs typeface="Oswald Regular"/>
                <a:sym typeface="Oswald Regular"/>
              </a:rPr>
              <a:t>Hova kerül a műanyag szemetünk?</a:t>
            </a:r>
            <a:endParaRPr sz="120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 descr="A:\JANE GOODALL INSTITUTE\EL%C5%90AD%C3%81SOK\M%C5%B0ANYAG\baloonshurt.webp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3140766"/>
            <a:ext cx="4921098" cy="348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790" y="160338"/>
            <a:ext cx="5198165" cy="41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8930" y="3349674"/>
            <a:ext cx="3538330" cy="32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967" y="206424"/>
            <a:ext cx="41529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24" y="0"/>
            <a:ext cx="99226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ctrTitle"/>
          </p:nvPr>
        </p:nvSpPr>
        <p:spPr>
          <a:xfrm>
            <a:off x="1495350" y="1517630"/>
            <a:ext cx="9201300" cy="3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12000">
                <a:latin typeface="Oswald Regular"/>
                <a:ea typeface="Oswald Regular"/>
                <a:cs typeface="Oswald Regular"/>
                <a:sym typeface="Oswald Regular"/>
              </a:rPr>
              <a:t>Mit tehetesz te?</a:t>
            </a:r>
            <a:endParaRPr sz="120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51</Words>
  <Application>Microsoft Office PowerPoint</Application>
  <PresentationFormat>Szélesvásznú</PresentationFormat>
  <Paragraphs>8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Oswald Regular</vt:lpstr>
      <vt:lpstr>Arial</vt:lpstr>
      <vt:lpstr>Calibri</vt:lpstr>
      <vt:lpstr>Office-téma</vt:lpstr>
      <vt:lpstr>MŰANYAGSZENNYEZÉS –  A MŰANYAG, MINT VESZÉLYFORRÁS</vt:lpstr>
      <vt:lpstr>Mi a probléma a műanyaggal?</vt:lpstr>
      <vt:lpstr>PowerPoint-bemutató</vt:lpstr>
      <vt:lpstr>PowerPoint-bemutató</vt:lpstr>
      <vt:lpstr>PowerPoint-bemutató</vt:lpstr>
      <vt:lpstr>Hova kerül a műanyag szemetünk?</vt:lpstr>
      <vt:lpstr>PowerPoint-bemutató</vt:lpstr>
      <vt:lpstr>PowerPoint-bemutató</vt:lpstr>
      <vt:lpstr>Mit tehetesz te?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MŰANYAGSZENNYEZÉS –  A MŰANYAG, MINT VESZÉLYFORRÁS</dc:title>
  <dc:creator>Fenntarthatosagi Temahet</dc:creator>
  <cp:lastModifiedBy>Barták Péter</cp:lastModifiedBy>
  <cp:revision>12</cp:revision>
  <dcterms:created xsi:type="dcterms:W3CDTF">2021-01-14T13:23:48Z</dcterms:created>
  <dcterms:modified xsi:type="dcterms:W3CDTF">2021-06-03T11:42:18Z</dcterms:modified>
</cp:coreProperties>
</file>